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0" r:id="rId2"/>
  </p:sldMasterIdLst>
  <p:notesMasterIdLst>
    <p:notesMasterId r:id="rId16"/>
  </p:notesMasterIdLst>
  <p:handoutMasterIdLst>
    <p:handoutMasterId r:id="rId17"/>
  </p:handoutMasterIdLst>
  <p:sldIdLst>
    <p:sldId id="257" r:id="rId3"/>
    <p:sldId id="258" r:id="rId4"/>
    <p:sldId id="269" r:id="rId5"/>
    <p:sldId id="259" r:id="rId6"/>
    <p:sldId id="260" r:id="rId7"/>
    <p:sldId id="261" r:id="rId8"/>
    <p:sldId id="263" r:id="rId9"/>
    <p:sldId id="264" r:id="rId10"/>
    <p:sldId id="262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19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B527-9545-4A18-82C6-985C2D673EE0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BD15E-A83F-499B-AE2F-72149146B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39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2A402-9AEC-46CD-BFFB-8C45353B9417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6FFF6-EFF5-46FA-B62C-F141E1274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6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6FFF6-EFF5-46FA-B62C-F141E1274D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29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1179705"/>
            <a:ext cx="9875520" cy="1472184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2669871"/>
            <a:ext cx="9875520" cy="1752600"/>
          </a:xfrm>
          <a:prstGeom prst="rect">
            <a:avLst/>
          </a:prstGeom>
        </p:spPr>
        <p:txBody>
          <a:bodyPr tIns="0"/>
          <a:lstStyle>
            <a:lvl1pPr marL="27432" indent="0" algn="ctr">
              <a:buNone/>
              <a:defRPr sz="2600" b="1">
                <a:solidFill>
                  <a:schemeClr val="accent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1C2D185E-BD1E-4CBE-A61F-35CAD735F848}" type="datetime1">
              <a:rPr lang="en-US" smtClean="0"/>
              <a:t>2/5/2015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2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7133BD94-17D4-4DEF-B844-67D6BA237612}" type="datetime1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  <a:prstGeom prst="rect">
            <a:avLst/>
          </a:prstGeo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  <a:prstGeom prst="rect">
            <a:avLst/>
          </a:prstGeo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A344295-BCB3-4C96-B3CE-F668F72C39DB}" type="datetime1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5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CA9F5007-87DE-488C-8ECD-66DCDA2978A3}" type="datetime1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8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pos="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600325"/>
            <a:ext cx="8534400" cy="22860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066800"/>
            <a:ext cx="8534400" cy="1509712"/>
          </a:xfrm>
          <a:prstGeom prst="rect">
            <a:avLst/>
          </a:prstGeo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E8DB53E6-2EA0-4C6F-9D6B-EC8B23B43B9C}" type="datetime1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5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32452640-9AB4-4FAC-81FF-78F831713D37}" type="datetime1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5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FD31F8B8-1912-4B3E-A9BB-091D44EE69D2}" type="datetime1">
              <a:rPr lang="en-US" smtClean="0"/>
              <a:t>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9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5E98050E-AF67-4EC2-AB54-6E14E08E4A00}" type="datetime1">
              <a:rPr lang="en-US" smtClean="0"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CD14D783-CD52-4B1C-BF5A-038ECE1CF490}" type="datetime1">
              <a:rPr lang="en-US" smtClean="0"/>
              <a:t>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  <a:prstGeom prst="rect">
            <a:avLst/>
          </a:prstGeo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005CA02A-594F-46ED-A0C2-DE599B6E52DE}" type="datetime1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4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08B6A6AB-C691-41A3-B2F1-0EE2DBBFDAB8}" type="datetime1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>
            <a:extLst/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sz="180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675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148" y="-54"/>
            <a:ext cx="12188952" cy="6858054"/>
            <a:chOff x="7148" y="-54"/>
            <a:chExt cx="12188952" cy="6858054"/>
          </a:xfrm>
        </p:grpSpPr>
        <p:sp>
          <p:nvSpPr>
            <p:cNvPr id="4" name="Rectangle 3"/>
            <p:cNvSpPr/>
            <p:nvPr/>
          </p:nvSpPr>
          <p:spPr>
            <a:xfrm>
              <a:off x="7148" y="0"/>
              <a:ext cx="12188952" cy="6858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 bwMode="invGray">
            <a:xfrm>
              <a:off x="1473566" y="-54"/>
              <a:ext cx="96070" cy="68580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25400" cap="rnd" cmpd="sng" algn="ctr">
              <a:noFill/>
              <a:prstDash val="solid"/>
            </a:ln>
            <a:effectLst>
              <a:outerShdw blurRad="38550" dist="38000" dir="10800000" algn="tl" rotWithShape="0">
                <a:schemeClr val="bg2">
                  <a:shade val="20000"/>
                  <a:satMod val="110000"/>
                  <a:alpha val="25000"/>
                </a:scheme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latinLnBrk="0" hangingPunct="1"/>
              <a:endParaRPr kumimoji="0" lang="en-US" sz="180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" y="0"/>
              <a:ext cx="1495425" cy="6858000"/>
            </a:xfrm>
            <a:prstGeom prst="rect">
              <a:avLst/>
            </a:prstGeom>
          </p:spPr>
        </p:pic>
      </p:grpSp>
      <p:sp>
        <p:nvSpPr>
          <p:cNvPr id="16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8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0296519-5417-4396-BF15-D5B0A34355E5}" type="datetime1">
              <a:rPr lang="en-US" smtClean="0"/>
              <a:t>2/5/2015</a:t>
            </a:fld>
            <a:endParaRPr lang="en-US"/>
          </a:p>
        </p:txBody>
      </p:sp>
      <p:sp>
        <p:nvSpPr>
          <p:cNvPr id="1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2"/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2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3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1" kern="1200">
          <a:solidFill>
            <a:schemeClr val="accent2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7512" userDrawn="1">
          <p15:clr>
            <a:srgbClr val="F26B43"/>
          </p15:clr>
        </p15:guide>
        <p15:guide id="3" pos="1176" userDrawn="1">
          <p15:clr>
            <a:srgbClr val="F26B43"/>
          </p15:clr>
        </p15:guide>
        <p15:guide id="4" orient="horz" pos="3936" userDrawn="1">
          <p15:clr>
            <a:srgbClr val="F26B43"/>
          </p15:clr>
        </p15:guide>
        <p15:guide id="5" orient="horz" pos="888" userDrawn="1">
          <p15:clr>
            <a:srgbClr val="F26B43"/>
          </p15:clr>
        </p15:guide>
        <p15:guide id="6" orient="horz" pos="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Noun</a:t>
            </a:r>
          </a:p>
          <a:p>
            <a:r>
              <a:rPr lang="en-US" dirty="0" smtClean="0"/>
              <a:t>Adjective</a:t>
            </a:r>
          </a:p>
          <a:p>
            <a:r>
              <a:rPr lang="en-US" dirty="0" smtClean="0"/>
              <a:t>Adverb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Clauses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0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Adjective Clauses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</a:t>
            </a:r>
            <a:r>
              <a:rPr lang="en-US" dirty="0"/>
              <a:t>a noun</a:t>
            </a:r>
          </a:p>
          <a:p>
            <a:r>
              <a:rPr lang="en-US" dirty="0"/>
              <a:t>Usually comes after a </a:t>
            </a:r>
            <a:r>
              <a:rPr lang="en-US" dirty="0" smtClean="0"/>
              <a:t>noun</a:t>
            </a:r>
            <a:endParaRPr lang="en-US" dirty="0"/>
          </a:p>
          <a:p>
            <a:pPr lvl="1"/>
            <a:r>
              <a:rPr lang="en-US" dirty="0" smtClean="0"/>
              <a:t>The </a:t>
            </a:r>
            <a:r>
              <a:rPr lang="en-US" dirty="0"/>
              <a:t>lady, </a:t>
            </a:r>
            <a:r>
              <a:rPr lang="en-US" u="sng" dirty="0"/>
              <a:t>who is seated near the exit sign</a:t>
            </a:r>
            <a:r>
              <a:rPr lang="en-US" dirty="0"/>
              <a:t>, better be ready to jump ship.</a:t>
            </a:r>
          </a:p>
          <a:p>
            <a:pPr lvl="1"/>
            <a:r>
              <a:rPr lang="en-US" dirty="0" smtClean="0"/>
              <a:t>I </a:t>
            </a:r>
            <a:r>
              <a:rPr lang="en-US" dirty="0"/>
              <a:t>like the prize </a:t>
            </a:r>
            <a:r>
              <a:rPr lang="en-US" u="sng" dirty="0"/>
              <a:t>that had money attached to it</a:t>
            </a:r>
            <a:r>
              <a:rPr lang="en-US" dirty="0"/>
              <a:t>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Make your own example.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63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Adverb Clauses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Tells </a:t>
            </a:r>
            <a:r>
              <a:rPr lang="en-US" dirty="0" smtClean="0"/>
              <a:t>when, where, why, how </a:t>
            </a:r>
            <a:r>
              <a:rPr lang="en-US" dirty="0"/>
              <a:t>&amp; under what conditions</a:t>
            </a:r>
          </a:p>
          <a:p>
            <a:endParaRPr lang="en-US" dirty="0"/>
          </a:p>
          <a:p>
            <a:r>
              <a:rPr lang="en-US" dirty="0"/>
              <a:t>Every adverb clause begins with a conjunction (because, while, after). </a:t>
            </a:r>
          </a:p>
          <a:p>
            <a:endParaRPr lang="en-US" dirty="0"/>
          </a:p>
          <a:p>
            <a:r>
              <a:rPr lang="en-US" dirty="0"/>
              <a:t>Adverb clauses modify the main verb in the sentence, adjectives and other adverbs.</a:t>
            </a:r>
          </a:p>
          <a:p>
            <a:endParaRPr lang="en-US" dirty="0"/>
          </a:p>
          <a:p>
            <a:r>
              <a:rPr lang="en-US" dirty="0"/>
              <a:t>He started screaming because his cat had climbed a tall tree.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91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Adverb Clause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After he raised his rifle to his shoulder, he squeezed the trigger immediately</a:t>
            </a:r>
            <a:r>
              <a:rPr lang="en-US" dirty="0" smtClean="0"/>
              <a:t>. (when)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student left the room before the bell rang</a:t>
            </a:r>
            <a:r>
              <a:rPr lang="en-US" dirty="0" smtClean="0"/>
              <a:t>. (when)</a:t>
            </a:r>
            <a:endParaRPr lang="en-US" dirty="0"/>
          </a:p>
          <a:p>
            <a:endParaRPr lang="en-US" dirty="0"/>
          </a:p>
          <a:p>
            <a:r>
              <a:rPr lang="en-US" dirty="0"/>
              <a:t>He enjoys camping in the woods more </a:t>
            </a:r>
            <a:r>
              <a:rPr lang="en-US" dirty="0" smtClean="0"/>
              <a:t>than </a:t>
            </a:r>
            <a:r>
              <a:rPr lang="en-US" dirty="0"/>
              <a:t>you </a:t>
            </a:r>
            <a:r>
              <a:rPr lang="en-US" dirty="0" smtClean="0"/>
              <a:t>do. (under what conditions)</a:t>
            </a:r>
          </a:p>
          <a:p>
            <a:endParaRPr lang="en-US" dirty="0"/>
          </a:p>
          <a:p>
            <a:r>
              <a:rPr lang="en-US" dirty="0" smtClean="0"/>
              <a:t>Write your own example.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29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Adjective or Adverb Clause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is the kind of book that I like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r>
              <a:rPr lang="en-US" dirty="0"/>
              <a:t> Summer, which is my favorite season, will be here before we know it. (2)</a:t>
            </a:r>
          </a:p>
          <a:p>
            <a:pPr marL="82296" indent="0">
              <a:buNone/>
            </a:pPr>
            <a:endParaRPr lang="en-US" dirty="0"/>
          </a:p>
          <a:p>
            <a:r>
              <a:rPr lang="en-US" dirty="0"/>
              <a:t> You will see our house where the road curves right.</a:t>
            </a:r>
          </a:p>
        </p:txBody>
      </p:sp>
    </p:spTree>
    <p:extLst>
      <p:ext uri="{BB962C8B-B14F-4D97-AF65-F5344CB8AC3E}">
        <p14:creationId xmlns:p14="http://schemas.microsoft.com/office/powerpoint/2010/main" val="141642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Simple Sentence</a:t>
            </a:r>
          </a:p>
          <a:p>
            <a:r>
              <a:rPr lang="en-US" dirty="0" smtClean="0"/>
              <a:t>Compound Sentence</a:t>
            </a:r>
          </a:p>
          <a:p>
            <a:r>
              <a:rPr lang="en-US" dirty="0" smtClean="0"/>
              <a:t>Complex Sentence</a:t>
            </a:r>
          </a:p>
          <a:p>
            <a:pPr lvl="1"/>
            <a:r>
              <a:rPr lang="en-US" dirty="0" smtClean="0"/>
              <a:t>Independent clause plus dependent clause</a:t>
            </a:r>
          </a:p>
          <a:p>
            <a:pPr lvl="1"/>
            <a:r>
              <a:rPr lang="en-US" dirty="0" smtClean="0"/>
              <a:t>Underline your dependent clause</a:t>
            </a:r>
          </a:p>
          <a:p>
            <a:pPr lvl="1"/>
            <a:r>
              <a:rPr lang="en-US" dirty="0" smtClean="0"/>
              <a:t>Guess, is it a noun clause, adjective clause, or adverb clause?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Sentences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60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Clauses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Independent</a:t>
            </a:r>
          </a:p>
          <a:p>
            <a:pPr lvl="1"/>
            <a:r>
              <a:rPr lang="en-US" dirty="0" smtClean="0"/>
              <a:t>Full Sentence</a:t>
            </a:r>
          </a:p>
          <a:p>
            <a:pPr lvl="1"/>
            <a:r>
              <a:rPr lang="en-US" dirty="0" smtClean="0"/>
              <a:t>Complete thought</a:t>
            </a:r>
          </a:p>
          <a:p>
            <a:r>
              <a:rPr lang="en-US" dirty="0" smtClean="0"/>
              <a:t>Dependent</a:t>
            </a:r>
          </a:p>
          <a:p>
            <a:pPr lvl="1"/>
            <a:r>
              <a:rPr lang="en-US" dirty="0" smtClean="0"/>
              <a:t>Fragment</a:t>
            </a:r>
          </a:p>
          <a:p>
            <a:pPr lvl="1"/>
            <a:r>
              <a:rPr lang="en-US" dirty="0" smtClean="0"/>
              <a:t>Needs something else</a:t>
            </a:r>
          </a:p>
          <a:p>
            <a:r>
              <a:rPr lang="en-US" dirty="0" smtClean="0"/>
              <a:t>All clauses must have a noun and a verb.  If they do not it is only </a:t>
            </a:r>
            <a:r>
              <a:rPr lang="en-US" smtClean="0"/>
              <a:t>a phrase.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2742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Noun Clause</a:t>
            </a:r>
          </a:p>
          <a:p>
            <a:pPr lvl="1"/>
            <a:r>
              <a:rPr lang="en-US" dirty="0" smtClean="0"/>
              <a:t>Works as a noun in the sentence</a:t>
            </a:r>
          </a:p>
          <a:p>
            <a:pPr lvl="1"/>
            <a:r>
              <a:rPr lang="en-US" dirty="0" smtClean="0"/>
              <a:t>Can be the subject</a:t>
            </a:r>
          </a:p>
          <a:p>
            <a:r>
              <a:rPr lang="en-US" dirty="0" smtClean="0"/>
              <a:t>Adjective Clause</a:t>
            </a:r>
          </a:p>
          <a:p>
            <a:pPr lvl="1"/>
            <a:r>
              <a:rPr lang="en-US" dirty="0" smtClean="0"/>
              <a:t>Works as an adjective in the sentence</a:t>
            </a:r>
          </a:p>
          <a:p>
            <a:pPr lvl="2"/>
            <a:r>
              <a:rPr lang="en-US" dirty="0" smtClean="0"/>
              <a:t>Modifies a noun or pronoun</a:t>
            </a:r>
          </a:p>
          <a:p>
            <a:pPr lvl="1"/>
            <a:r>
              <a:rPr lang="en-US" dirty="0" smtClean="0"/>
              <a:t>Tells who and what</a:t>
            </a:r>
          </a:p>
          <a:p>
            <a:r>
              <a:rPr lang="en-US" dirty="0" smtClean="0"/>
              <a:t>Adverb Clause</a:t>
            </a:r>
          </a:p>
          <a:p>
            <a:pPr lvl="1"/>
            <a:r>
              <a:rPr lang="en-US" dirty="0" smtClean="0"/>
              <a:t>Works as an adverb in the sentence</a:t>
            </a:r>
          </a:p>
          <a:p>
            <a:pPr lvl="1"/>
            <a:r>
              <a:rPr lang="en-US" dirty="0" smtClean="0"/>
              <a:t>Tells when, where, why</a:t>
            </a:r>
          </a:p>
          <a:p>
            <a:pPr lvl="2"/>
            <a:r>
              <a:rPr lang="en-US" dirty="0" smtClean="0"/>
              <a:t>Modifies a verb, an adjective, or another adverb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Clauses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74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Noun Clauses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Needs to contain a noun and a verb</a:t>
            </a:r>
          </a:p>
          <a:p>
            <a:r>
              <a:rPr lang="en-US" dirty="0" smtClean="0"/>
              <a:t>Can replace with SOMEONE or SOMETHING</a:t>
            </a:r>
          </a:p>
          <a:p>
            <a:r>
              <a:rPr lang="en-US" dirty="0" smtClean="0"/>
              <a:t>Common words that introduce noun clauses</a:t>
            </a:r>
          </a:p>
          <a:p>
            <a:pPr lvl="1"/>
            <a:r>
              <a:rPr lang="en-US" dirty="0" smtClean="0"/>
              <a:t>How, if, that, what, whatever, when, where, whether, which, whichever, who, whoever, whom, whomever, whose, and why.</a:t>
            </a:r>
          </a:p>
        </p:txBody>
      </p:sp>
    </p:spTree>
    <p:extLst>
      <p:ext uri="{BB962C8B-B14F-4D97-AF65-F5344CB8AC3E}">
        <p14:creationId xmlns:p14="http://schemas.microsoft.com/office/powerpoint/2010/main" val="174148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Noun Clause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u="sng" dirty="0" smtClean="0"/>
              <a:t>Which </a:t>
            </a:r>
            <a:r>
              <a:rPr lang="en-US" u="sng" dirty="0"/>
              <a:t>coat to choose </a:t>
            </a:r>
            <a:r>
              <a:rPr lang="en-US" dirty="0"/>
              <a:t>is </a:t>
            </a:r>
            <a:r>
              <a:rPr lang="en-US" dirty="0" smtClean="0"/>
              <a:t>Elliott’s dilemma</a:t>
            </a:r>
            <a:r>
              <a:rPr lang="en-US" dirty="0"/>
              <a:t>. </a:t>
            </a:r>
            <a:r>
              <a:rPr lang="en-US" dirty="0" smtClean="0"/>
              <a:t>[something]</a:t>
            </a:r>
            <a:endParaRPr lang="en-US" dirty="0"/>
          </a:p>
          <a:p>
            <a:endParaRPr lang="en-US" dirty="0"/>
          </a:p>
          <a:p>
            <a:r>
              <a:rPr lang="en-US" dirty="0"/>
              <a:t>Give </a:t>
            </a:r>
            <a:r>
              <a:rPr lang="en-US" u="sng" dirty="0"/>
              <a:t>what you can</a:t>
            </a:r>
            <a:r>
              <a:rPr lang="en-US" dirty="0"/>
              <a:t> to this worthy cause. </a:t>
            </a:r>
            <a:r>
              <a:rPr lang="en-US" dirty="0" smtClean="0"/>
              <a:t>[something]</a:t>
            </a:r>
            <a:endParaRPr lang="en-US" dirty="0"/>
          </a:p>
          <a:p>
            <a:endParaRPr lang="en-US" dirty="0"/>
          </a:p>
          <a:p>
            <a:r>
              <a:rPr lang="en-US" dirty="0"/>
              <a:t>Please send whoever is interested this questionnaire. </a:t>
            </a:r>
            <a:r>
              <a:rPr lang="en-US" dirty="0" smtClean="0"/>
              <a:t>[someone]</a:t>
            </a:r>
            <a:endParaRPr lang="en-US" dirty="0"/>
          </a:p>
          <a:p>
            <a:endParaRPr lang="en-US" dirty="0"/>
          </a:p>
          <a:p>
            <a:r>
              <a:rPr lang="en-US" dirty="0"/>
              <a:t>Please help yourself to </a:t>
            </a:r>
            <a:r>
              <a:rPr lang="en-US" u="sng" dirty="0"/>
              <a:t>whatever you need</a:t>
            </a:r>
            <a:r>
              <a:rPr lang="en-US" dirty="0"/>
              <a:t>. </a:t>
            </a:r>
            <a:r>
              <a:rPr lang="en-US" dirty="0" smtClean="0"/>
              <a:t>[something]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issue is </a:t>
            </a:r>
            <a:r>
              <a:rPr lang="en-US" u="sng" dirty="0"/>
              <a:t>how long should we wait</a:t>
            </a:r>
            <a:r>
              <a:rPr lang="en-US" dirty="0"/>
              <a:t>. </a:t>
            </a:r>
            <a:r>
              <a:rPr lang="en-US" dirty="0" smtClean="0"/>
              <a:t>[something]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91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Noun Clause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u="sng" dirty="0" smtClean="0"/>
              <a:t>Which </a:t>
            </a:r>
            <a:r>
              <a:rPr lang="en-US" u="sng" dirty="0"/>
              <a:t>coat to choose </a:t>
            </a:r>
            <a:r>
              <a:rPr lang="en-US" dirty="0"/>
              <a:t>is </a:t>
            </a:r>
            <a:r>
              <a:rPr lang="en-US" dirty="0" smtClean="0"/>
              <a:t>Elliott’s dilemma</a:t>
            </a:r>
            <a:r>
              <a:rPr lang="en-US" dirty="0"/>
              <a:t>. [subject- </a:t>
            </a:r>
            <a:r>
              <a:rPr lang="en-US" dirty="0" smtClean="0"/>
              <a:t>opener]</a:t>
            </a:r>
            <a:endParaRPr lang="en-US" dirty="0"/>
          </a:p>
          <a:p>
            <a:endParaRPr lang="en-US" dirty="0"/>
          </a:p>
          <a:p>
            <a:r>
              <a:rPr lang="en-US" dirty="0"/>
              <a:t>Give </a:t>
            </a:r>
            <a:r>
              <a:rPr lang="en-US" u="sng" dirty="0"/>
              <a:t>what you can</a:t>
            </a:r>
            <a:r>
              <a:rPr lang="en-US" dirty="0"/>
              <a:t> to this worthy cause. </a:t>
            </a:r>
            <a:r>
              <a:rPr lang="en-US" dirty="0" smtClean="0"/>
              <a:t>[interrupter]</a:t>
            </a:r>
            <a:endParaRPr lang="en-US" dirty="0"/>
          </a:p>
          <a:p>
            <a:endParaRPr lang="en-US" dirty="0"/>
          </a:p>
          <a:p>
            <a:r>
              <a:rPr lang="en-US" dirty="0"/>
              <a:t>Please send whoever is interested this questionnaire. </a:t>
            </a:r>
            <a:r>
              <a:rPr lang="en-US" dirty="0" smtClean="0"/>
              <a:t>[interrupter]</a:t>
            </a:r>
            <a:endParaRPr lang="en-US" dirty="0"/>
          </a:p>
          <a:p>
            <a:endParaRPr lang="en-US" dirty="0"/>
          </a:p>
          <a:p>
            <a:r>
              <a:rPr lang="en-US" dirty="0"/>
              <a:t>Please help yourself to </a:t>
            </a:r>
            <a:r>
              <a:rPr lang="en-US" u="sng" dirty="0"/>
              <a:t>whatever you need</a:t>
            </a:r>
            <a:r>
              <a:rPr lang="en-US" dirty="0"/>
              <a:t>. [preposition- </a:t>
            </a:r>
            <a:r>
              <a:rPr lang="en-US" dirty="0" smtClean="0"/>
              <a:t>closer]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issue is </a:t>
            </a:r>
            <a:r>
              <a:rPr lang="en-US" u="sng" dirty="0"/>
              <a:t>how long should we wait</a:t>
            </a:r>
            <a:r>
              <a:rPr lang="en-US" dirty="0"/>
              <a:t>. [predicate- </a:t>
            </a:r>
            <a:r>
              <a:rPr lang="en-US" dirty="0" smtClean="0"/>
              <a:t>closer]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63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Noun Clauses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You know that you’re the fastest runner on the team. (someone)</a:t>
            </a:r>
          </a:p>
          <a:p>
            <a:endParaRPr lang="en-US" dirty="0"/>
          </a:p>
          <a:p>
            <a:r>
              <a:rPr lang="en-US" dirty="0"/>
              <a:t>Whoever wins tomorrow’s race will compete in the county meet. (someone)</a:t>
            </a:r>
          </a:p>
          <a:p>
            <a:endParaRPr lang="en-US" dirty="0"/>
          </a:p>
          <a:p>
            <a:r>
              <a:rPr lang="en-US" dirty="0"/>
              <a:t>A better long jumper is what we need most on this team. (someone)</a:t>
            </a:r>
          </a:p>
          <a:p>
            <a:endParaRPr lang="en-US" dirty="0"/>
          </a:p>
          <a:p>
            <a:r>
              <a:rPr lang="en-US" dirty="0"/>
              <a:t>Coach </a:t>
            </a:r>
            <a:r>
              <a:rPr lang="en-US" dirty="0" smtClean="0"/>
              <a:t>certainly </a:t>
            </a:r>
            <a:r>
              <a:rPr lang="en-US" dirty="0"/>
              <a:t>knows when she can get the maximum effort out of us. (something)</a:t>
            </a:r>
          </a:p>
          <a:p>
            <a:endParaRPr lang="en-US" dirty="0"/>
          </a:p>
          <a:p>
            <a:r>
              <a:rPr lang="en-US" dirty="0"/>
              <a:t>What she does with this team is quite impressive. (someone)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Noun Clause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Why Jimmy didn’t try out for the team is beyond me.</a:t>
            </a:r>
          </a:p>
          <a:p>
            <a:endParaRPr lang="en-US" dirty="0"/>
          </a:p>
          <a:p>
            <a:r>
              <a:rPr lang="en-US" dirty="0"/>
              <a:t>Only the individual involved can decide whether he or she will try out for a team. </a:t>
            </a:r>
          </a:p>
          <a:p>
            <a:endParaRPr lang="en-US" dirty="0"/>
          </a:p>
          <a:p>
            <a:r>
              <a:rPr lang="en-US" dirty="0"/>
              <a:t>Please give whoever tries out next year lots of encouragement. </a:t>
            </a:r>
          </a:p>
          <a:p>
            <a:endParaRPr lang="en-US" dirty="0"/>
          </a:p>
          <a:p>
            <a:r>
              <a:rPr lang="en-US" dirty="0"/>
              <a:t>Sometimes, the problem is deciding which of two teams to join.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Now make your own example.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2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sed Leaves design templat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sed Leaves design template" id="{6021251C-C356-4674-99CE-A4F368EAD86C}" vid="{7E847B84-E5B3-499F-AFCD-1BE4EBBEF5B3}"/>
    </a:ext>
  </a:extLst>
</a:theme>
</file>

<file path=ppt/theme/theme2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BA8390A59B334EB3BFAC9464506012" ma:contentTypeVersion="0" ma:contentTypeDescription="Create a new document." ma:contentTypeScope="" ma:versionID="ffac17bfbafbfeab22b15eaeddd54fd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284389-75A7-45B2-93F3-DC2E93B8DDA4}"/>
</file>

<file path=customXml/itemProps2.xml><?xml version="1.0" encoding="utf-8"?>
<ds:datastoreItem xmlns:ds="http://schemas.openxmlformats.org/officeDocument/2006/customXml" ds:itemID="{7482BD14-5EA0-419D-A981-D66AFCE007F9}"/>
</file>

<file path=customXml/itemProps3.xml><?xml version="1.0" encoding="utf-8"?>
<ds:datastoreItem xmlns:ds="http://schemas.openxmlformats.org/officeDocument/2006/customXml" ds:itemID="{01EC7F73-A7C9-438C-8F02-CF4E23B70F83}"/>
</file>

<file path=docProps/app.xml><?xml version="1.0" encoding="utf-8"?>
<Properties xmlns="http://schemas.openxmlformats.org/officeDocument/2006/extended-properties" xmlns:vt="http://schemas.openxmlformats.org/officeDocument/2006/docPropsVTypes">
  <Template>Pressed leaves design slides</Template>
  <TotalTime>0</TotalTime>
  <Words>643</Words>
  <Application>Microsoft Office PowerPoint</Application>
  <PresentationFormat>Widescreen</PresentationFormat>
  <Paragraphs>105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Century Gothic</vt:lpstr>
      <vt:lpstr>Verdana</vt:lpstr>
      <vt:lpstr>Wingdings 2</vt:lpstr>
      <vt:lpstr>Pressed Leaves design template</vt:lpstr>
      <vt:lpstr>Clauses</vt:lpstr>
      <vt:lpstr>Types of Sentences</vt:lpstr>
      <vt:lpstr>Types of Clauses</vt:lpstr>
      <vt:lpstr>Types of Clauses</vt:lpstr>
      <vt:lpstr>Noun Clauses</vt:lpstr>
      <vt:lpstr>Noun Clause Examples</vt:lpstr>
      <vt:lpstr>Noun Clause Examples</vt:lpstr>
      <vt:lpstr>Identify Noun Clauses</vt:lpstr>
      <vt:lpstr>Extended Noun Clause Practice</vt:lpstr>
      <vt:lpstr>Adjective Clauses</vt:lpstr>
      <vt:lpstr>Adverb Clauses</vt:lpstr>
      <vt:lpstr>Adverb Clause Examples</vt:lpstr>
      <vt:lpstr>Adjective or Adverb Clause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2015-02-04T18:55:54Z</dcterms:created>
  <dcterms:modified xsi:type="dcterms:W3CDTF">2015-02-05T17:46:06Z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TC034605429991</vt:lpwstr>
  </property>
  <property fmtid="{D5CDD505-2E9C-101B-9397-08002B2CF9AE}" pid="3" name="ContentTypeId">
    <vt:lpwstr>0x010100D9BA8390A59B334EB3BFAC9464506012</vt:lpwstr>
  </property>
</Properties>
</file>