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0" d="100"/>
          <a:sy n="80" d="100"/>
        </p:scale>
        <p:origin x="60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Purloined Letter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Edgar Allen Poe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Is </a:t>
            </a:r>
            <a:r>
              <a:rPr lang="en-US" i="1" dirty="0" smtClean="0"/>
              <a:t>The Purloined Letter</a:t>
            </a:r>
            <a:r>
              <a:rPr lang="en-US" dirty="0" smtClean="0"/>
              <a:t> a successful detective story? Why or Why not?</a:t>
            </a:r>
          </a:p>
          <a:p>
            <a:r>
              <a:rPr lang="en-US" dirty="0"/>
              <a:t>What role does imagination play in the story? At what point do characters appear to be using (or misusing) their imaginations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are the Prefect’s strengths and weaknesses as a detective?</a:t>
            </a:r>
          </a:p>
          <a:p>
            <a:r>
              <a:rPr lang="en-US" dirty="0"/>
              <a:t>What kind of practical advice does the story seem to offer about reason, logic, and emotion? Does it really seem to be recommending the approach of a combined poet and mathematician</a:t>
            </a:r>
            <a:r>
              <a:rPr lang="en-US" dirty="0" smtClean="0"/>
              <a:t>?</a:t>
            </a:r>
          </a:p>
          <a:p>
            <a:r>
              <a:rPr lang="en-US" dirty="0"/>
              <a:t>What effect does Poe appear to achieve by telling the story using primarily dialogue instead of action? Why might he choose to tell the story in such a way?</a:t>
            </a:r>
          </a:p>
          <a:p>
            <a:r>
              <a:rPr lang="en-US" dirty="0"/>
              <a:t>Why are the characters not fully developed? Are they supposed to be real characters, or are they simply talking heads that Poe is using to develop ideas</a:t>
            </a:r>
            <a:r>
              <a:rPr lang="en-U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3195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might </a:t>
            </a:r>
            <a:r>
              <a:rPr lang="en-US" dirty="0" err="1"/>
              <a:t>Dupin</a:t>
            </a:r>
            <a:r>
              <a:rPr lang="en-US" dirty="0"/>
              <a:t> be a reflection of Poe in real life?</a:t>
            </a:r>
          </a:p>
          <a:p>
            <a:r>
              <a:rPr lang="en-US" dirty="0"/>
              <a:t>What Poe symbols did you see in this story?</a:t>
            </a:r>
          </a:p>
          <a:p>
            <a:r>
              <a:rPr lang="en-US" dirty="0"/>
              <a:t>What elements cross over between Poe’s gothic/horror stories and his detective stories? How are these genres similar? How are they different?</a:t>
            </a:r>
          </a:p>
          <a:p>
            <a:r>
              <a:rPr lang="en-US" dirty="0"/>
              <a:t>What might a theme of this story be? (Does not have to be a Poe theme) – justify.</a:t>
            </a:r>
          </a:p>
          <a:p>
            <a:r>
              <a:rPr lang="en-US" dirty="0"/>
              <a:t>Why does everyone in the story seem so uninterested in what the letter actually contains? Is there any good reason to assume that the scandal is sexual in nature?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22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watching…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Compare and Contrast Poe’s </a:t>
            </a:r>
            <a:r>
              <a:rPr lang="en-US" i="1" dirty="0" smtClean="0"/>
              <a:t>The Purloined Letter</a:t>
            </a:r>
            <a:r>
              <a:rPr lang="en-US" dirty="0" smtClean="0"/>
              <a:t> and </a:t>
            </a:r>
            <a:r>
              <a:rPr lang="en-US" i="1" dirty="0" smtClean="0"/>
              <a:t>Wishbone</a:t>
            </a:r>
            <a:r>
              <a:rPr lang="en-US" dirty="0" smtClean="0"/>
              <a:t>’s </a:t>
            </a:r>
            <a:r>
              <a:rPr lang="en-US" i="1" dirty="0" smtClean="0"/>
              <a:t>The </a:t>
            </a:r>
            <a:r>
              <a:rPr lang="en-US" i="1" dirty="0" err="1" smtClean="0"/>
              <a:t>Pawloined</a:t>
            </a:r>
            <a:r>
              <a:rPr lang="en-US" i="1" dirty="0" smtClean="0"/>
              <a:t> Letter.</a:t>
            </a:r>
            <a:endParaRPr lang="en-US" dirty="0" smtClean="0"/>
          </a:p>
          <a:p>
            <a:r>
              <a:rPr lang="en-US" dirty="0" smtClean="0"/>
              <a:t>What similarities did these two stories have?</a:t>
            </a:r>
          </a:p>
          <a:p>
            <a:pPr lvl="1"/>
            <a:r>
              <a:rPr lang="en-US" dirty="0" smtClean="0"/>
              <a:t>Why was it important that these details were the same?</a:t>
            </a:r>
          </a:p>
          <a:p>
            <a:r>
              <a:rPr lang="en-US" dirty="0" smtClean="0"/>
              <a:t>What differences did they have?</a:t>
            </a:r>
          </a:p>
          <a:p>
            <a:pPr lvl="1"/>
            <a:r>
              <a:rPr lang="en-US" dirty="0" smtClean="0"/>
              <a:t>How did these differences affect, change (positively or negatively), impact your interpretation and/or understanding of the story?</a:t>
            </a:r>
          </a:p>
          <a:p>
            <a:r>
              <a:rPr lang="en-US" dirty="0" smtClean="0"/>
              <a:t>How effective was </a:t>
            </a:r>
            <a:r>
              <a:rPr lang="en-US" i="1" dirty="0" smtClean="0"/>
              <a:t>Wishbone</a:t>
            </a:r>
            <a:r>
              <a:rPr lang="en-US" dirty="0" smtClean="0"/>
              <a:t> at making a comparison between Poe’s original work and the situation with Joe?</a:t>
            </a:r>
          </a:p>
          <a:p>
            <a:r>
              <a:rPr lang="en-US" dirty="0" smtClean="0"/>
              <a:t>Synthesize a theme that is applicable to both versions of this story as shown through the video.</a:t>
            </a:r>
          </a:p>
          <a:p>
            <a:r>
              <a:rPr lang="en-US" dirty="0" smtClean="0"/>
              <a:t>Which version did a better job at conveying meaning, purpose, and message? Support your thought with specific examples.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11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293CA13C9C204CAD6A5E5B90576C2F" ma:contentTypeVersion="0" ma:contentTypeDescription="Create a new document." ma:contentTypeScope="" ma:versionID="78bd1e2d34d41d06ec5fe9cf8149cff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DDAF85-150E-4731-AA43-3232816D0E88}"/>
</file>

<file path=customXml/itemProps2.xml><?xml version="1.0" encoding="utf-8"?>
<ds:datastoreItem xmlns:ds="http://schemas.openxmlformats.org/officeDocument/2006/customXml" ds:itemID="{042A902B-386C-496B-B0E0-FB2AF7E10D72}"/>
</file>

<file path=customXml/itemProps3.xml><?xml version="1.0" encoding="utf-8"?>
<ds:datastoreItem xmlns:ds="http://schemas.openxmlformats.org/officeDocument/2006/customXml" ds:itemID="{0F18BB08-A464-4478-97ED-4F7B0205B2F5}"/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49</TotalTime>
  <Words>377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Franklin Gothic Book</vt:lpstr>
      <vt:lpstr>Crop</vt:lpstr>
      <vt:lpstr>The Purloined Letter</vt:lpstr>
      <vt:lpstr>Discussion Questions</vt:lpstr>
      <vt:lpstr>Discussion Questions Continued</vt:lpstr>
      <vt:lpstr>After watching…</vt:lpstr>
    </vt:vector>
  </TitlesOfParts>
  <Company>Garretson Public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Purloined Letter</dc:title>
  <dc:creator>Garretson School</dc:creator>
  <cp:lastModifiedBy>Garretson School</cp:lastModifiedBy>
  <cp:revision>3</cp:revision>
  <dcterms:created xsi:type="dcterms:W3CDTF">2017-11-29T17:07:55Z</dcterms:created>
  <dcterms:modified xsi:type="dcterms:W3CDTF">2017-11-29T17:57:52Z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0x010100D0293CA13C9C204CAD6A5E5B90576C2F</vt:lpwstr>
  </property>
</Properties>
</file>