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2/28/2017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Red Badge of </a:t>
            </a:r>
            <a:r>
              <a:rPr lang="en-US" dirty="0" err="1" smtClean="0"/>
              <a:t>COurage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Stephen Crane</a:t>
            </a:r>
          </a:p>
          <a:p>
            <a:r>
              <a:rPr lang="en-US" dirty="0" smtClean="0"/>
              <a:t>Final Discussion Questions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456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ending of </a:t>
            </a:r>
            <a:r>
              <a:rPr lang="en-US" i="1" dirty="0" smtClean="0"/>
              <a:t>The Red Badge of Courage</a:t>
            </a:r>
            <a:r>
              <a:rPr lang="en-US" dirty="0" smtClean="0"/>
              <a:t> has been criticized and debated greatly.  Some argue that Henry matures and becomes a man while others believe that Henry is static (just as vain and deluded at the end of the book as he was at the beginning).  </a:t>
            </a:r>
          </a:p>
          <a:p>
            <a:endParaRPr lang="en-US" dirty="0" smtClean="0"/>
          </a:p>
          <a:p>
            <a:r>
              <a:rPr lang="en-US" dirty="0" smtClean="0"/>
              <a:t>Which is it?  </a:t>
            </a:r>
          </a:p>
          <a:p>
            <a:endParaRPr lang="en-US" dirty="0" smtClean="0"/>
          </a:p>
          <a:p>
            <a:r>
              <a:rPr lang="en-US" dirty="0" smtClean="0"/>
              <a:t>Has he gained perspective or is he just as self-centered as before?</a:t>
            </a:r>
          </a:p>
        </p:txBody>
      </p:sp>
    </p:spTree>
    <p:extLst>
      <p:ext uri="{BB962C8B-B14F-4D97-AF65-F5344CB8AC3E}">
        <p14:creationId xmlns:p14="http://schemas.microsoft.com/office/powerpoint/2010/main" val="2105679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Nature </a:t>
            </a:r>
            <a:r>
              <a:rPr lang="en-US" dirty="0"/>
              <a:t>is indifferent to human life</a:t>
            </a:r>
            <a:r>
              <a:rPr lang="en-US" dirty="0" smtClean="0"/>
              <a:t>. This is one of the most prominent and important themes of the novel.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does the book convey this theme?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are some of its most important symbols?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does it mean for the universe to be “indifferent?</a:t>
            </a:r>
          </a:p>
        </p:txBody>
      </p:sp>
    </p:spTree>
    <p:extLst>
      <p:ext uri="{BB962C8B-B14F-4D97-AF65-F5344CB8AC3E}">
        <p14:creationId xmlns:p14="http://schemas.microsoft.com/office/powerpoint/2010/main" val="2855028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Compare and contrast Henry, Wilson, and Jim.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does each character seem to represent?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does Crane’s focus on the inner workings of Henry’s mind give the reader a picture of Henry that is different from that of any other character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Which character would have been the best narrator of the story?</a:t>
            </a:r>
          </a:p>
          <a:p>
            <a:pPr lvl="1"/>
            <a:r>
              <a:rPr lang="en-US" dirty="0" smtClean="0"/>
              <a:t>Was it right to follow Henry?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97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Stephen Crane specifically focused the novel on emotions and feelings throughout war rather than the battles themselves.</a:t>
            </a:r>
          </a:p>
          <a:p>
            <a:endParaRPr lang="en-US" dirty="0" smtClean="0"/>
          </a:p>
          <a:p>
            <a:r>
              <a:rPr lang="en-US" dirty="0" smtClean="0"/>
              <a:t>Would have he been better served to put the emphasis on the events rather than the people’s feelings?</a:t>
            </a:r>
          </a:p>
          <a:p>
            <a:endParaRPr lang="en-US" dirty="0"/>
          </a:p>
          <a:p>
            <a:r>
              <a:rPr lang="en-US" dirty="0" smtClean="0"/>
              <a:t>Why or why not?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44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Henry’s regiment was taunted and scorned quite frequently by not being given enough credit or by being called “mule drivers” and “mud diggers”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If the 304 would have been given positive encouragement, do you feel like the outcome would have been the same?</a:t>
            </a:r>
          </a:p>
          <a:p>
            <a:endParaRPr lang="en-US" dirty="0" smtClean="0"/>
          </a:p>
          <a:p>
            <a:r>
              <a:rPr lang="en-US" dirty="0" smtClean="0"/>
              <a:t>Why or why not?</a:t>
            </a:r>
          </a:p>
          <a:p>
            <a:endParaRPr lang="en-US" dirty="0" smtClean="0"/>
          </a:p>
          <a:p>
            <a:r>
              <a:rPr lang="en-US" dirty="0" smtClean="0"/>
              <a:t>Is negative reinforcement as effective as positive reinforcement nowadays?</a:t>
            </a:r>
          </a:p>
        </p:txBody>
      </p:sp>
    </p:spTree>
    <p:extLst>
      <p:ext uri="{BB962C8B-B14F-4D97-AF65-F5344CB8AC3E}">
        <p14:creationId xmlns:p14="http://schemas.microsoft.com/office/powerpoint/2010/main" val="1678121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The Red Badge of Courage</a:t>
            </a:r>
            <a:r>
              <a:rPr lang="en-US" dirty="0" smtClean="0"/>
              <a:t> is considered an American classic.</a:t>
            </a:r>
          </a:p>
          <a:p>
            <a:endParaRPr lang="en-US" i="1" dirty="0" smtClean="0"/>
          </a:p>
          <a:p>
            <a:r>
              <a:rPr lang="en-US" i="1" dirty="0" smtClean="0"/>
              <a:t>What components of the novel support this?</a:t>
            </a:r>
          </a:p>
          <a:p>
            <a:endParaRPr lang="en-US" i="1" dirty="0" smtClean="0"/>
          </a:p>
          <a:p>
            <a:r>
              <a:rPr lang="en-US" i="1" dirty="0" smtClean="0"/>
              <a:t>Why?</a:t>
            </a:r>
          </a:p>
          <a:p>
            <a:endParaRPr lang="en-US" i="1" dirty="0" smtClean="0"/>
          </a:p>
          <a:p>
            <a:r>
              <a:rPr lang="en-US" i="1" dirty="0" smtClean="0"/>
              <a:t>Defend whether you agree or disagree with this statement.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029443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F1764B935C646839A4B26D3E74159" ma:contentTypeVersion="0" ma:contentTypeDescription="Create a new document." ma:contentTypeScope="" ma:versionID="efdd99c7a3ef350b30953a50d93f0ee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B7DE05-5EA0-44F3-B776-DF2A344D2AC9}"/>
</file>

<file path=customXml/itemProps2.xml><?xml version="1.0" encoding="utf-8"?>
<ds:datastoreItem xmlns:ds="http://schemas.openxmlformats.org/officeDocument/2006/customXml" ds:itemID="{65908937-9B4F-410F-BB4B-A9AE1961A987}"/>
</file>

<file path=customXml/itemProps3.xml><?xml version="1.0" encoding="utf-8"?>
<ds:datastoreItem xmlns:ds="http://schemas.openxmlformats.org/officeDocument/2006/customXml" ds:itemID="{45205A76-4753-4C4A-AA56-D82B89A06ED7}"/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20</TotalTime>
  <Words>264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Rockwell</vt:lpstr>
      <vt:lpstr>Rockwell Condensed</vt:lpstr>
      <vt:lpstr>Wingdings</vt:lpstr>
      <vt:lpstr>Wood Type</vt:lpstr>
      <vt:lpstr>The Red Badge of COurage</vt:lpstr>
      <vt:lpstr>Question #1</vt:lpstr>
      <vt:lpstr>Question #2</vt:lpstr>
      <vt:lpstr>Question #3</vt:lpstr>
      <vt:lpstr>Question #4</vt:lpstr>
      <vt:lpstr>Question #5</vt:lpstr>
      <vt:lpstr>Question #6</vt:lpstr>
    </vt:vector>
  </TitlesOfParts>
  <Company>Garretson Public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Red Badge of COurage</dc:title>
  <dc:creator>Garretson School</dc:creator>
  <cp:lastModifiedBy>Garretson School</cp:lastModifiedBy>
  <cp:revision>3</cp:revision>
  <dcterms:created xsi:type="dcterms:W3CDTF">2017-02-28T20:45:01Z</dcterms:created>
  <dcterms:modified xsi:type="dcterms:W3CDTF">2017-02-28T21:05:05Z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0x010100B0BF1764B935C646839A4B26D3E74159</vt:lpwstr>
  </property>
</Properties>
</file>