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2/6/2014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Red Badge of Courage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smtClean="0"/>
              <a:t>Stephen Crane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3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upload.wikimedia.org/wikipedia/commons/9/96/Civil_war_1861-1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8" y="157575"/>
            <a:ext cx="9993855" cy="661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008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onenewsone.files.wordpress.com/2011/04/black-civil-war-guy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347" y="193376"/>
            <a:ext cx="6083860" cy="64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7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sunsite.utk.edu/civil-war/lincol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076" y="342321"/>
            <a:ext cx="4782185" cy="604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276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americaremembers.com/wp-content/uploads/2013/07/Civil-War-Sesq-FULL-RIGHT-w-ba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3" y="748740"/>
            <a:ext cx="10789471" cy="510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39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blog.findmypast.com/wp-content/uploads/sites/4/2013/06/civil-war-battle-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63" y="190687"/>
            <a:ext cx="10365404" cy="646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12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>
                <a:latin typeface="Verdana" panose="020B0604030504040204" pitchFamily="34" charset="0"/>
              </a:rPr>
              <a:t>What kinds of situations challenge people to show courage?</a:t>
            </a:r>
          </a:p>
          <a:p>
            <a:pPr>
              <a:spcBef>
                <a:spcPct val="50000"/>
              </a:spcBef>
            </a:pPr>
            <a:r>
              <a:rPr lang="en-US" dirty="0">
                <a:latin typeface="Verdana" panose="020B0604030504040204" pitchFamily="34" charset="0"/>
              </a:rPr>
              <a:t>What would you need to know about a situation before you judged someone else’s courage in facing it? </a:t>
            </a:r>
            <a:endParaRPr lang="en-US" dirty="0" smtClean="0">
              <a:latin typeface="Verdana" panose="020B0604030504040204" pitchFamily="34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en-US" dirty="0">
                <a:latin typeface="Verdana" panose="020B0604030504040204" pitchFamily="34" charset="0"/>
              </a:rPr>
              <a:t>Desertion has always been considered shameful. During the Civil War it was punishable by death</a:t>
            </a:r>
            <a:r>
              <a:rPr lang="en-US" dirty="0" smtClean="0">
                <a:latin typeface="Verdana" panose="020B0604030504040204" pitchFamily="34" charset="0"/>
              </a:rPr>
              <a:t>.</a:t>
            </a:r>
            <a:endParaRPr lang="en-US" dirty="0">
              <a:latin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</a:rPr>
              <a:t>Suppose you were a soldier in a terrible battle. What would you do if most of the soldiers around you began to run away?</a:t>
            </a:r>
          </a:p>
          <a:p>
            <a:pPr>
              <a:spcBef>
                <a:spcPct val="50000"/>
              </a:spcBef>
            </a:pPr>
            <a:r>
              <a:rPr lang="en-US" dirty="0">
                <a:latin typeface="Verdana" panose="020B0604030504040204" pitchFamily="34" charset="0"/>
              </a:rPr>
              <a:t>What would it take to maintain your courage?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55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Civil War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you know about the civil war?</a:t>
            </a:r>
          </a:p>
          <a:p>
            <a:r>
              <a:rPr lang="en-US" dirty="0" smtClean="0"/>
              <a:t>Who was President during this time?</a:t>
            </a:r>
          </a:p>
          <a:p>
            <a:r>
              <a:rPr lang="en-US" dirty="0" smtClean="0"/>
              <a:t>Why did it start?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20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ivil-war.net/cw_images/files/images/28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871" y="196171"/>
            <a:ext cx="5292762" cy="656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00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rchives.gov/research/military/civil-war/photos/images/civil-war-00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829" y="173606"/>
            <a:ext cx="8477025" cy="668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92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archives.gov/research/military/civil-war/photos/images/civil-war-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1" y="399879"/>
            <a:ext cx="9702591" cy="611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69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uvcw.org/wp-content/uploads/2013/12/cann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857" y="362491"/>
            <a:ext cx="8030995" cy="627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858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ages.nationalgeographic.com/wpf/media-live/photos/000/528/cache/civil-war-soldiers_52868_6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246" y="352312"/>
            <a:ext cx="8515089" cy="638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385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history.com/images/topic/content/condeferate-artifac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80" y="334888"/>
            <a:ext cx="9257367" cy="630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13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hauensteincenter.org/wp-content/uploads/2011/04/Civil-War-Batt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26" y="42133"/>
            <a:ext cx="9171304" cy="680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90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F1764B935C646839A4B26D3E74159" ma:contentTypeVersion="0" ma:contentTypeDescription="Create a new document." ma:contentTypeScope="" ma:versionID="efdd99c7a3ef350b30953a50d93f0ee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7353692-6F51-46F0-B532-618818119498}"/>
</file>

<file path=customXml/itemProps2.xml><?xml version="1.0" encoding="utf-8"?>
<ds:datastoreItem xmlns:ds="http://schemas.openxmlformats.org/officeDocument/2006/customXml" ds:itemID="{695230D1-65A8-4BF9-A0AE-81909C3E1FD7}"/>
</file>

<file path=customXml/itemProps3.xml><?xml version="1.0" encoding="utf-8"?>
<ds:datastoreItem xmlns:ds="http://schemas.openxmlformats.org/officeDocument/2006/customXml" ds:itemID="{19192DF6-C1FC-4753-BBB4-87FA64E38032}"/>
</file>

<file path=docProps/app.xml><?xml version="1.0" encoding="utf-8"?>
<Properties xmlns="http://schemas.openxmlformats.org/officeDocument/2006/extended-properties" xmlns:vt="http://schemas.openxmlformats.org/officeDocument/2006/docPropsVTypes">
  <Template>TC103457515[[fn=View]]</Template>
  <TotalTime>17</TotalTime>
  <Words>115</Words>
  <Application>Microsoft Office PowerPoint</Application>
  <PresentationFormat>Widescreen</PresentationFormat>
  <Paragraphs>12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Century Schoolbook</vt:lpstr>
      <vt:lpstr>Verdana</vt:lpstr>
      <vt:lpstr>Wingdings 2</vt:lpstr>
      <vt:lpstr>View</vt:lpstr>
      <vt:lpstr>The Red Badge of Courage</vt:lpstr>
      <vt:lpstr>The Civil War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Questions</vt:lpstr>
    </vt:vector>
  </TitlesOfParts>
  <Company>Administrator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Kelsey Buchholz</dc:creator>
  <cp:lastModifiedBy>Kelsey Buchholz</cp:lastModifiedBy>
  <cp:revision>2</cp:revision>
  <dcterms:created xsi:type="dcterms:W3CDTF">2014-02-06T17:08:28Z</dcterms:created>
  <dcterms:modified xsi:type="dcterms:W3CDTF">2014-02-06T17:25:59Z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0x010100B0BF1764B935C646839A4B26D3E74159</vt:lpwstr>
  </property>
</Properties>
</file>